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7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3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17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37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3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4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6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49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6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3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2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9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0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9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18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6F138B-A848-472B-88EC-0BF6224F7F8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32F0D9-A4B9-4D4A-8B35-BCF891043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18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>
            <a:extLst>
              <a:ext uri="{FF2B5EF4-FFF2-40B4-BE49-F238E27FC236}">
                <a16:creationId xmlns:a16="http://schemas.microsoft.com/office/drawing/2014/main" id="{DD59ADDE-4800-45AC-931C-83D82133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74" y="1388531"/>
            <a:ext cx="468727" cy="1371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</a:t>
            </a:r>
            <a:br>
              <a:rPr lang="en-US" altLang="zh-CN" dirty="0"/>
            </a:br>
            <a:r>
              <a:rPr lang="en-US" altLang="zh-CN" dirty="0"/>
              <a:t>I</a:t>
            </a:r>
            <a:br>
              <a:rPr lang="en-US" altLang="zh-CN" dirty="0"/>
            </a:br>
            <a:r>
              <a:rPr lang="en-US" altLang="zh-CN" dirty="0"/>
              <a:t>TLE</a:t>
            </a:r>
            <a:endParaRPr lang="zh-CN" altLang="en-US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51276EFE-10BE-49B2-A100-FBDF2571B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TITLE TEXT HERE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0B157CBB-C8B8-41A7-9BBC-78EDE6909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dirty="0"/>
              <a:t>TEXT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836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10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方正舒体</vt:lpstr>
      <vt:lpstr>Arial</vt:lpstr>
      <vt:lpstr>Garamond</vt:lpstr>
      <vt:lpstr>环保</vt:lpstr>
      <vt:lpstr>T I 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A1</dc:creator>
  <cp:lastModifiedBy>A1</cp:lastModifiedBy>
  <cp:revision>2</cp:revision>
  <dcterms:created xsi:type="dcterms:W3CDTF">2026-03-10T06:50:52Z</dcterms:created>
  <dcterms:modified xsi:type="dcterms:W3CDTF">2026-03-10T07:00:06Z</dcterms:modified>
</cp:coreProperties>
</file>